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0" r:id="rId3"/>
    <p:sldId id="257" r:id="rId4"/>
    <p:sldId id="261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42"/>
    <p:restoredTop sz="77120"/>
  </p:normalViewPr>
  <p:slideViewPr>
    <p:cSldViewPr snapToGrid="0" snapToObjects="1">
      <p:cViewPr>
        <p:scale>
          <a:sx n="78" d="100"/>
          <a:sy n="78" d="100"/>
        </p:scale>
        <p:origin x="72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590B3-47FF-214F-B642-5B613933BF5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1BB82E-4EEB-B54F-93E4-B97443C79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9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Purpose</a:t>
            </a:r>
            <a:r>
              <a:rPr lang="en-US" baseline="0" dirty="0" smtClean="0"/>
              <a:t>: </a:t>
            </a:r>
            <a:r>
              <a:rPr lang="mr-IN" baseline="0" dirty="0" smtClean="0"/>
              <a:t>…</a:t>
            </a:r>
            <a:r>
              <a:rPr lang="en-US" baseline="0" dirty="0" smtClean="0"/>
              <a:t>. give insight about the supply side of your company, will not do analysis of demand side </a:t>
            </a:r>
            <a:r>
              <a:rPr lang="mr-IN" baseline="0" dirty="0" smtClean="0"/>
              <a:t>–</a:t>
            </a:r>
            <a:r>
              <a:rPr lang="en-US" baseline="0" dirty="0" smtClean="0"/>
              <a:t> sales, marketing, etc.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BB82E-4EEB-B54F-93E4-B97443C790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31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 Mention TN, NJ, GA as potential candidates for expansion </a:t>
            </a:r>
            <a:r>
              <a:rPr lang="mr-IN" baseline="0" dirty="0" smtClean="0"/>
              <a:t>–</a:t>
            </a:r>
            <a:r>
              <a:rPr lang="en-US" baseline="0" dirty="0" smtClean="0"/>
              <a:t> in upper half of US states by population, but underrepresented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BB82E-4EEB-B54F-93E4-B97443C790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85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Number of ways to handle</a:t>
            </a:r>
            <a:r>
              <a:rPr lang="en-US" baseline="0" dirty="0" smtClean="0"/>
              <a:t> missing data</a:t>
            </a:r>
          </a:p>
          <a:p>
            <a:r>
              <a:rPr lang="en-US" baseline="0" dirty="0" smtClean="0"/>
              <a:t>- Ideal is a logical value to impute, i.e. 0</a:t>
            </a:r>
          </a:p>
          <a:p>
            <a:r>
              <a:rPr lang="mr-IN" baseline="0" dirty="0" smtClean="0"/>
              <a:t>–</a:t>
            </a:r>
            <a:r>
              <a:rPr lang="en-US" baseline="0" dirty="0" smtClean="0"/>
              <a:t> Next best is using a robust linear regression to predict missing values based on other variables in the dataset</a:t>
            </a:r>
          </a:p>
          <a:p>
            <a:r>
              <a:rPr lang="en-US" baseline="0" dirty="0" smtClean="0"/>
              <a:t>- Then imputation using mean or median, at the most granular level possible </a:t>
            </a:r>
          </a:p>
          <a:p>
            <a:r>
              <a:rPr lang="en-US" baseline="0" dirty="0" smtClean="0"/>
              <a:t>- Worst case is dropping missing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BB82E-4EEB-B54F-93E4-B97443C790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84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3 in ABV: Kentucky, Colorado,</a:t>
            </a:r>
            <a:r>
              <a:rPr lang="en-US" baseline="0" dirty="0" smtClean="0"/>
              <a:t> Michigan</a:t>
            </a:r>
          </a:p>
          <a:p>
            <a:r>
              <a:rPr lang="en-US" baseline="0" dirty="0" smtClean="0"/>
              <a:t>Top 3 in IBU: West Virginia, New Mexico, DC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Done after imputation in step above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BB82E-4EEB-B54F-93E4-B97443C790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6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6/25/19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6/25/19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6/25/19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6/25/19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6/25/19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6/25/19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6/25/19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6/25/19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6/25/19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6/25/19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6/25/19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6/25/19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6/25/19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6/25/19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6/25/19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6/25/19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6/25/19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6/25/19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MSDS 6306 Case Study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David </a:t>
            </a:r>
            <a:r>
              <a:rPr lang="en-US" dirty="0" smtClean="0"/>
              <a:t>Shaw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3511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Purpose: analyze high-level statistics about your company’s supply chain and the product produced</a:t>
            </a:r>
          </a:p>
          <a:p>
            <a:r>
              <a:rPr lang="en-US" dirty="0" smtClean="0"/>
              <a:t>Questions of interest: distribution of manufacturing centers, alcohol and bitterness content of beers in production,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483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Breweries by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4243371" cy="3599316"/>
          </a:xfrm>
        </p:spPr>
        <p:txBody>
          <a:bodyPr/>
          <a:lstStyle/>
          <a:p>
            <a:r>
              <a:rPr lang="en-US" dirty="0" smtClean="0"/>
              <a:t>Most breweries located in California and Colorado</a:t>
            </a:r>
          </a:p>
          <a:p>
            <a:r>
              <a:rPr lang="en-US" dirty="0" smtClean="0"/>
              <a:t>At least one in every single state, including </a:t>
            </a:r>
            <a:r>
              <a:rPr lang="en-US" dirty="0" smtClean="0"/>
              <a:t>DC</a:t>
            </a:r>
          </a:p>
          <a:p>
            <a:r>
              <a:rPr lang="en-US" dirty="0" smtClean="0"/>
              <a:t>Potential growth opportunity in under-represented states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005" y="1871962"/>
            <a:ext cx="6340793" cy="452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99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 Handling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0321" y="2336873"/>
            <a:ext cx="7449223" cy="3599316"/>
          </a:xfrm>
        </p:spPr>
        <p:txBody>
          <a:bodyPr/>
          <a:lstStyle/>
          <a:p>
            <a:r>
              <a:rPr lang="en-US" dirty="0" smtClean="0"/>
              <a:t>Missing information about product</a:t>
            </a:r>
          </a:p>
          <a:p>
            <a:r>
              <a:rPr lang="en-US" dirty="0" smtClean="0"/>
              <a:t>Decisions about dropping, imputing, or predicting missing values</a:t>
            </a:r>
          </a:p>
          <a:p>
            <a:pPr lvl="1"/>
            <a:r>
              <a:rPr lang="en-US" dirty="0" smtClean="0"/>
              <a:t>Choices: prediction, imputation, dropping </a:t>
            </a:r>
          </a:p>
          <a:p>
            <a:pPr lvl="1"/>
            <a:r>
              <a:rPr lang="en-US" dirty="0" smtClean="0"/>
              <a:t>Eventual choice: mean imputation, by state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658" y="2454704"/>
            <a:ext cx="26797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24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 and Bitterness </a:t>
            </a:r>
            <a:r>
              <a:rPr lang="en-US" dirty="0" smtClean="0"/>
              <a:t>Measures </a:t>
            </a:r>
            <a:r>
              <a:rPr lang="en-US" dirty="0" smtClean="0"/>
              <a:t>by State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6" y="2416629"/>
            <a:ext cx="5405843" cy="38613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785" y="2416629"/>
            <a:ext cx="5405844" cy="386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5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Between Bitterness and Alcohol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6063379" cy="3599316"/>
          </a:xfrm>
        </p:spPr>
        <p:txBody>
          <a:bodyPr/>
          <a:lstStyle/>
          <a:p>
            <a:r>
              <a:rPr lang="en-US" dirty="0" smtClean="0"/>
              <a:t>No significant outliers were </a:t>
            </a:r>
            <a:r>
              <a:rPr lang="en-US" dirty="0" smtClean="0"/>
              <a:t>detected</a:t>
            </a:r>
          </a:p>
          <a:p>
            <a:r>
              <a:rPr lang="en-US" dirty="0" smtClean="0"/>
              <a:t>Seemingly strong relationship</a:t>
            </a:r>
          </a:p>
          <a:p>
            <a:r>
              <a:rPr lang="en-US" dirty="0" smtClean="0"/>
              <a:t>Simple linear regression unlikely to be robust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708" y="2336873"/>
            <a:ext cx="5189220" cy="370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75417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62</TotalTime>
  <Words>269</Words>
  <Application>Microsoft Macintosh PowerPoint</Application>
  <PresentationFormat>Widescreen</PresentationFormat>
  <Paragraphs>34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Mangal</vt:lpstr>
      <vt:lpstr>Trebuchet MS</vt:lpstr>
      <vt:lpstr>Arial</vt:lpstr>
      <vt:lpstr>Berlin</vt:lpstr>
      <vt:lpstr>MSDS 6306 Case Study 1</vt:lpstr>
      <vt:lpstr>Introduction</vt:lpstr>
      <vt:lpstr>Breweries by State</vt:lpstr>
      <vt:lpstr>Missing Value Handling</vt:lpstr>
      <vt:lpstr>Alcohol and Bitterness Measures by State</vt:lpstr>
      <vt:lpstr>Relationship Between Bitterness and Alcohol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MSDS 6306 Case Study 1</dc:title>
  <dc:creator>David Shaw</dc:creator>
  <cp:lastModifiedBy>David Shaw</cp:lastModifiedBy>
  <cp:revision>6</cp:revision>
  <dcterms:created xsi:type="dcterms:W3CDTF">2019-06-20T01:53:38Z</dcterms:created>
  <dcterms:modified xsi:type="dcterms:W3CDTF">2019-06-26T04:55:43Z</dcterms:modified>
</cp:coreProperties>
</file>